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2" d="100"/>
          <a:sy n="52" d="100"/>
        </p:scale>
        <p:origin x="-102" y="-4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F41E3C91-4C44-4A97-B9CE-D4EED57A3AB3}"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3520661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41E3C91-4C44-4A97-B9CE-D4EED57A3AB3}"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250043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41E3C91-4C44-4A97-B9CE-D4EED57A3AB3}"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3945343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41E3C91-4C44-4A97-B9CE-D4EED57A3AB3}"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260292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1E3C91-4C44-4A97-B9CE-D4EED57A3AB3}"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226195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F41E3C91-4C44-4A97-B9CE-D4EED57A3AB3}"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1716285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F41E3C91-4C44-4A97-B9CE-D4EED57A3AB3}" type="datetimeFigureOut">
              <a:rPr lang="ar-EG" smtClean="0"/>
              <a:t>06/08/1441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1167353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F41E3C91-4C44-4A97-B9CE-D4EED57A3AB3}" type="datetimeFigureOut">
              <a:rPr lang="ar-EG" smtClean="0"/>
              <a:t>06/08/1441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2468855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1E3C91-4C44-4A97-B9CE-D4EED57A3AB3}" type="datetimeFigureOut">
              <a:rPr lang="ar-EG" smtClean="0"/>
              <a:t>06/08/1441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63744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1E3C91-4C44-4A97-B9CE-D4EED57A3AB3}"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198738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1E3C91-4C44-4A97-B9CE-D4EED57A3AB3}"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B6AE2FE-3ED9-4234-9E3A-08BA31F8A7C9}" type="slidenum">
              <a:rPr lang="ar-EG" smtClean="0"/>
              <a:t>‹#›</a:t>
            </a:fld>
            <a:endParaRPr lang="ar-EG"/>
          </a:p>
        </p:txBody>
      </p:sp>
    </p:spTree>
    <p:extLst>
      <p:ext uri="{BB962C8B-B14F-4D97-AF65-F5344CB8AC3E}">
        <p14:creationId xmlns:p14="http://schemas.microsoft.com/office/powerpoint/2010/main" val="2348837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41E3C91-4C44-4A97-B9CE-D4EED57A3AB3}" type="datetimeFigureOut">
              <a:rPr lang="ar-EG" smtClean="0"/>
              <a:t>06/08/1441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B6AE2FE-3ED9-4234-9E3A-08BA31F8A7C9}" type="slidenum">
              <a:rPr lang="ar-EG" smtClean="0"/>
              <a:t>‹#›</a:t>
            </a:fld>
            <a:endParaRPr lang="ar-EG"/>
          </a:p>
        </p:txBody>
      </p:sp>
    </p:spTree>
    <p:extLst>
      <p:ext uri="{BB962C8B-B14F-4D97-AF65-F5344CB8AC3E}">
        <p14:creationId xmlns:p14="http://schemas.microsoft.com/office/powerpoint/2010/main" val="108376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algn="l"/>
            <a:r>
              <a:rPr lang="en-US" dirty="0" smtClean="0">
                <a:cs typeface="Arial" pitchFamily="34" charset="0"/>
              </a:rPr>
              <a:t>Art of ancient Egypt</a:t>
            </a:r>
          </a:p>
          <a:p>
            <a:pPr algn="l" rtl="0"/>
            <a:r>
              <a:rPr lang="ar-EG" dirty="0" smtClean="0"/>
              <a:t>فن مصر القديمة</a:t>
            </a:r>
          </a:p>
          <a:p>
            <a:pPr algn="l"/>
            <a:r>
              <a:rPr lang="en-US" dirty="0" smtClean="0">
                <a:cs typeface="Arial" pitchFamily="34" charset="0"/>
              </a:rPr>
              <a:t>Ancient Egyptian art is the painting, sculpture, architecture and other arts produced by the civilization in the lower Nile Valley from 5000 BCE to 300 AD. Ancient Egyptian art reached a high level in painting and sculpture, and was both highly stylized and symbolic. Much of the surviving art comes from tombs and monuments and thus there is an emphasis on life after death and the preservation of knowledge of the past.</a:t>
            </a:r>
            <a:endParaRPr lang="ar-EG" dirty="0" smtClean="0"/>
          </a:p>
          <a:p>
            <a:endParaRPr lang="ar-EG" dirty="0"/>
          </a:p>
        </p:txBody>
      </p:sp>
    </p:spTree>
    <p:extLst>
      <p:ext uri="{BB962C8B-B14F-4D97-AF65-F5344CB8AC3E}">
        <p14:creationId xmlns:p14="http://schemas.microsoft.com/office/powerpoint/2010/main" val="2867527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SA" dirty="0" smtClean="0"/>
              <a:t>والفن المصري القديم هو الرسم والنحت والعمارة والفنون الأخرى التي أنتجتها الحضارة في وادي النيل  من 5000  قبل الميلاد إلى 300 بعد الميلاد.  بلغ الفن المصري القديم مستوى عال في الرسم والنحت، وكان يتميز بالإسلوب المنمق( المنظم )  للغاية والرمزي. معظم الفن الموجود حالياً يأتي من المقابر والآثار، وبالتالي هناك تركيز على الحياة بعد الموت والحفاظ على معرفة الماضي..</a:t>
            </a:r>
            <a:endParaRPr lang="ar-EG" smtClean="0"/>
          </a:p>
          <a:p>
            <a:endParaRPr lang="ar-EG"/>
          </a:p>
        </p:txBody>
      </p:sp>
    </p:spTree>
    <p:extLst>
      <p:ext uri="{BB962C8B-B14F-4D97-AF65-F5344CB8AC3E}">
        <p14:creationId xmlns:p14="http://schemas.microsoft.com/office/powerpoint/2010/main" val="4012933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150</Words>
  <Application>Microsoft Office PowerPoint</Application>
  <PresentationFormat>On-screen Show (4:3)</PresentationFormat>
  <Paragraphs>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compusoft</dc:creator>
  <cp:lastModifiedBy>compusoft</cp:lastModifiedBy>
  <cp:revision>1</cp:revision>
  <dcterms:created xsi:type="dcterms:W3CDTF">2020-03-30T07:35:33Z</dcterms:created>
  <dcterms:modified xsi:type="dcterms:W3CDTF">2020-03-30T07:36:39Z</dcterms:modified>
</cp:coreProperties>
</file>